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70"/>
  </p:notesMasterIdLst>
  <p:sldIdLst>
    <p:sldId id="298" r:id="rId2"/>
    <p:sldId id="258" r:id="rId3"/>
    <p:sldId id="299" r:id="rId4"/>
    <p:sldId id="300" r:id="rId5"/>
    <p:sldId id="301" r:id="rId6"/>
    <p:sldId id="302" r:id="rId7"/>
    <p:sldId id="303" r:id="rId8"/>
    <p:sldId id="265" r:id="rId9"/>
    <p:sldId id="259" r:id="rId10"/>
    <p:sldId id="333" r:id="rId11"/>
    <p:sldId id="304" r:id="rId12"/>
    <p:sldId id="334" r:id="rId13"/>
    <p:sldId id="305" r:id="rId14"/>
    <p:sldId id="335" r:id="rId15"/>
    <p:sldId id="306" r:id="rId16"/>
    <p:sldId id="336" r:id="rId17"/>
    <p:sldId id="307" r:id="rId18"/>
    <p:sldId id="337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4" r:id="rId30"/>
    <p:sldId id="375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84" r:id="rId40"/>
    <p:sldId id="385" r:id="rId41"/>
    <p:sldId id="386" r:id="rId42"/>
    <p:sldId id="387" r:id="rId43"/>
    <p:sldId id="388" r:id="rId44"/>
    <p:sldId id="389" r:id="rId45"/>
    <p:sldId id="390" r:id="rId46"/>
    <p:sldId id="391" r:id="rId47"/>
    <p:sldId id="392" r:id="rId48"/>
    <p:sldId id="393" r:id="rId49"/>
    <p:sldId id="394" r:id="rId50"/>
    <p:sldId id="395" r:id="rId51"/>
    <p:sldId id="396" r:id="rId52"/>
    <p:sldId id="397" r:id="rId53"/>
    <p:sldId id="398" r:id="rId54"/>
    <p:sldId id="399" r:id="rId55"/>
    <p:sldId id="400" r:id="rId56"/>
    <p:sldId id="401" r:id="rId57"/>
    <p:sldId id="412" r:id="rId58"/>
    <p:sldId id="413" r:id="rId59"/>
    <p:sldId id="404" r:id="rId60"/>
    <p:sldId id="405" r:id="rId61"/>
    <p:sldId id="406" r:id="rId62"/>
    <p:sldId id="407" r:id="rId63"/>
    <p:sldId id="408" r:id="rId64"/>
    <p:sldId id="409" r:id="rId65"/>
    <p:sldId id="410" r:id="rId66"/>
    <p:sldId id="411" r:id="rId67"/>
    <p:sldId id="402" r:id="rId68"/>
    <p:sldId id="403" r:id="rId69"/>
  </p:sldIdLst>
  <p:sldSz cx="12192000" cy="6858000"/>
  <p:notesSz cx="6858000" cy="9144000"/>
  <p:embeddedFontLst>
    <p:embeddedFont>
      <p:font typeface="Calibri" panose="020F0502020204030204" pitchFamily="34" charset="0"/>
      <p:regular r:id="rId71"/>
      <p:bold r:id="rId72"/>
      <p:italic r:id="rId73"/>
      <p:boldItalic r:id="rId74"/>
    </p:embeddedFont>
    <p:embeddedFont>
      <p:font typeface="Impact" panose="020B0806030902050204" pitchFamily="34" charset="0"/>
      <p:regular r:id="rId75"/>
    </p:embeddedFont>
    <p:embeddedFont>
      <p:font typeface="ITC Korinna" pitchFamily="50" charset="0"/>
      <p:bold r:id="rId76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CE9"/>
    <a:srgbClr val="000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14" autoAdjust="0"/>
    <p:restoredTop sz="96197" autoAdjust="0"/>
  </p:normalViewPr>
  <p:slideViewPr>
    <p:cSldViewPr>
      <p:cViewPr varScale="1">
        <p:scale>
          <a:sx n="90" d="100"/>
          <a:sy n="90" d="100"/>
        </p:scale>
        <p:origin x="4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4.fntdata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2.fntdata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3.fntdata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6.fntdata"/><Relationship Id="rId7" Type="http://schemas.openxmlformats.org/officeDocument/2006/relationships/slide" Target="slides/slide6.xml"/><Relationship Id="rId71" Type="http://schemas.openxmlformats.org/officeDocument/2006/relationships/font" Target="fonts/font1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948444-4F30-468D-8CF4-11079A55DC94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8ED6562-9072-40DA-B7AA-8CF1ED8AA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A8ECB66-A29E-49C7-8346-396B6B1EB586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830F0-2769-4E1C-8F45-DC145443980D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E634-735E-49F8-AEE9-601EF8DC2C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58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6C4AF-0CEF-4C30-A25E-E7983E8C52D3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52B1E-718B-49A2-B628-FBFAA3F499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233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E7EDE-B5EF-4537-A024-B6C339F5BF95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CE6BE-0921-4C5F-BA11-88939D4A1D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66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76A6-8315-46A9-B04C-9D6C581FAEE2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5472-A89B-4352-B7EC-7D74A46A43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683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F179-A35D-4C99-8CA1-30CFDB77859D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13DA-EE3C-4668-AF52-3382348F59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771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A2EA-AB23-4903-B3BF-2ED16C3AD94C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77D5-F72A-4409-9544-46C2A9D604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23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D3B74-DC3A-44BE-8056-A5DA8FC608F2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2C62A-3422-4834-A4E0-726A47F3CA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54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227E-F200-4823-888C-59259FBD9E31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9DE5-DC5D-4C3C-8249-BAB5F53571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955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7AFF-19F3-40EE-A5FB-AC8C1B2ADA25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A7DC-74EC-4CAA-843E-0ED69186EA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3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183D-5931-4BF4-B87C-F4C53C281D8C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489F3-FFFA-41E4-A075-76CD2A9B7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792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F793-129B-49C9-AF4D-D8B997DB0B84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A9025-80FB-46B2-B2DF-86017318E5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9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0D7D5-5826-4297-BFA5-1FC264484CE9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F35B8F6-54DD-4D45-8762-B09A35C08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slide" Target="slide23.xml"/><Relationship Id="rId18" Type="http://schemas.openxmlformats.org/officeDocument/2006/relationships/slide" Target="slide55.xml"/><Relationship Id="rId26" Type="http://schemas.openxmlformats.org/officeDocument/2006/relationships/slide" Target="slide41.xml"/><Relationship Id="rId3" Type="http://schemas.openxmlformats.org/officeDocument/2006/relationships/slide" Target="slide11.xml"/><Relationship Id="rId21" Type="http://schemas.openxmlformats.org/officeDocument/2006/relationships/slide" Target="slide9.xml"/><Relationship Id="rId7" Type="http://schemas.openxmlformats.org/officeDocument/2006/relationships/slide" Target="slide57.xml"/><Relationship Id="rId12" Type="http://schemas.openxmlformats.org/officeDocument/2006/relationships/slide" Target="slide35.xml"/><Relationship Id="rId17" Type="http://schemas.openxmlformats.org/officeDocument/2006/relationships/slide" Target="slide43.xml"/><Relationship Id="rId25" Type="http://schemas.openxmlformats.org/officeDocument/2006/relationships/slide" Target="slide39.xml"/><Relationship Id="rId3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6" Type="http://schemas.openxmlformats.org/officeDocument/2006/relationships/slide" Target="slide21.xml"/><Relationship Id="rId20" Type="http://schemas.openxmlformats.org/officeDocument/2006/relationships/slide" Target="slide65.xml"/><Relationship Id="rId29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25.xml"/><Relationship Id="rId24" Type="http://schemas.openxmlformats.org/officeDocument/2006/relationships/slide" Target="slide31.xml"/><Relationship Id="rId32" Type="http://schemas.openxmlformats.org/officeDocument/2006/relationships/slide" Target="slide61.xml"/><Relationship Id="rId5" Type="http://schemas.openxmlformats.org/officeDocument/2006/relationships/slide" Target="slide15.xml"/><Relationship Id="rId15" Type="http://schemas.openxmlformats.org/officeDocument/2006/relationships/slide" Target="slide33.xml"/><Relationship Id="rId23" Type="http://schemas.openxmlformats.org/officeDocument/2006/relationships/slide" Target="slide29.xml"/><Relationship Id="rId28" Type="http://schemas.openxmlformats.org/officeDocument/2006/relationships/slide" Target="slide59.xml"/><Relationship Id="rId10" Type="http://schemas.openxmlformats.org/officeDocument/2006/relationships/slide" Target="slide27.xml"/><Relationship Id="rId19" Type="http://schemas.openxmlformats.org/officeDocument/2006/relationships/slide" Target="slide67.xml"/><Relationship Id="rId31" Type="http://schemas.openxmlformats.org/officeDocument/2006/relationships/slide" Target="slide63.xml"/><Relationship Id="rId4" Type="http://schemas.openxmlformats.org/officeDocument/2006/relationships/slide" Target="slide13.xml"/><Relationship Id="rId9" Type="http://schemas.openxmlformats.org/officeDocument/2006/relationships/slide" Target="slide37.xml"/><Relationship Id="rId14" Type="http://schemas.openxmlformats.org/officeDocument/2006/relationships/slide" Target="slide45.xml"/><Relationship Id="rId22" Type="http://schemas.openxmlformats.org/officeDocument/2006/relationships/slide" Target="slide19.xml"/><Relationship Id="rId27" Type="http://schemas.openxmlformats.org/officeDocument/2006/relationships/slide" Target="slide49.xml"/><Relationship Id="rId30" Type="http://schemas.openxmlformats.org/officeDocument/2006/relationships/slide" Target="slide53.xml"/><Relationship Id="rId8" Type="http://schemas.openxmlformats.org/officeDocument/2006/relationships/slide" Target="slide4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6" name="Picture 2" descr="http://cenblog.org/iyc-2011/files/2011/06/JE2010_HeroHR_RGB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2567"/>
            <a:ext cx="12192000" cy="8366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ARE MOE, LARRY, AND CURLY?</a:t>
            </a:r>
          </a:p>
        </p:txBody>
      </p:sp>
    </p:spTree>
    <p:extLst>
      <p:ext uri="{BB962C8B-B14F-4D97-AF65-F5344CB8AC3E}">
        <p14:creationId xmlns:p14="http://schemas.microsoft.com/office/powerpoint/2010/main" val="1261614366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TO THE FRUSTRATION OF MANY, IN 2023, THERE WERE THIS MANY DIFFERENCES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BETWEEN IMAGES.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9958"/>
      </p:ext>
    </p:extLst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4?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0041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THESE CLOTHING ITEMS WERE NOTABLY MISSING FROM 2020’S CARD (AND MUCH OF THAT ENTIRE YEAR).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248522"/>
      </p:ext>
    </p:extLst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ARE PANTS?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31869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THESE WERE THE INSPIRATION FOR THE CARD THAT STARTED IT ALL. 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67555"/>
      </p:ext>
    </p:extLst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ARE “MONKEY SOCKY” HATS?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70363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2018’S INSPIRATION CAME FROM THIS PAINTING BY EDWARD HOPPER.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53009"/>
      </p:ext>
    </p:extLst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</a:t>
            </a:r>
            <a:r>
              <a:rPr lang="en-US" sz="7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NIGHTHAWKS </a:t>
            </a: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9190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APPOINTED TO THE SUPREME COURT BY PRESIDENT CLINTON, SHE WAS NOTORIOUS FOR HER DISSENTS.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844389"/>
      </p:ext>
    </p:extLst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57500"/>
            <a:ext cx="104394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CARDS OF CHRISTMUKKAH PAST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E1E63-D9BA-42DA-B9CD-3113F7227B6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WAS RUTH BADER GINSBURG?</a:t>
            </a:r>
          </a:p>
        </p:txBody>
      </p:sp>
    </p:spTree>
    <p:extLst>
      <p:ext uri="{BB962C8B-B14F-4D97-AF65-F5344CB8AC3E}">
        <p14:creationId xmlns:p14="http://schemas.microsoft.com/office/powerpoint/2010/main" val="414188617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HE APPEARED IN 22 MARVEL MOVIES. 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27526"/>
      </p:ext>
    </p:extLst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WAS STAN LEE?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840336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“FUNNY GIRL” STAR SUFFERS FROM STAGE FRIGHT.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18459"/>
      </p:ext>
    </p:extLst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 BARBARA STREISAND?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498885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IT WAS GEORGE LUCAS WHO HAD A DOG NAMED INDIANA, NOT THIS DIRECTOR.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72999"/>
      </p:ext>
    </p:extLst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 STEVEN SPIELBERG?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104913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ONCE A CHILD ACTOR,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SHE BLOSSOMED INTO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AN ERUDITE AND EXCELLENT JEOPARDY HOST! 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90828"/>
      </p:ext>
    </p:extLst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 MAYIM BIALIK?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784892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IN 2016, THE MORAN FAM TOURED THIS NEWSWORTHY FACILITY.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47978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D’JEW KNOW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0A65F1-3F8E-45E8-9CAD-2F12902632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CHICAGO TRIBUNE FREEDOM CENTER?</a:t>
            </a:r>
          </a:p>
        </p:txBody>
      </p:sp>
    </p:spTree>
    <p:extLst>
      <p:ext uri="{BB962C8B-B14F-4D97-AF65-F5344CB8AC3E}">
        <p14:creationId xmlns:p14="http://schemas.microsoft.com/office/powerpoint/2010/main" val="3878918347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BEING SO YOUNG, MEREDITH NEEDED A WAIVER FROM THE ALDERMAN TO TOUR THIS REFRESHING FACILITY NEXT TO NAVY PIER.</a:t>
            </a:r>
            <a:endParaRPr lang="en-US" sz="60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478711"/>
      </p:ext>
    </p:extLst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 JARDINE WATER PURIFICATION PLANT?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846528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WHEN THE MORANS WALKED THIS BELOW GROUND LABRYNTH, THEY WERE GUIDED BY ONE OF DEB’S HIGH SCHOOL FRIENDS.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161875"/>
      </p:ext>
    </p:extLst>
  </p:cSld>
  <p:clrMapOvr>
    <a:masterClrMapping/>
  </p:clrMapOvr>
  <p:transition>
    <p:circl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CHICAGO PEDWAY?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5941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 CENTRIO DISTRICT COOLING SYSTEM (VISTED IN 2018?) UTILIZES THE LARGEST THIS BATTERY SYSTEM IN NORTH AMERICA.</a:t>
            </a:r>
            <a:endParaRPr lang="en-US" sz="60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672635"/>
      </p:ext>
    </p:extLst>
  </p:cSld>
  <p:clrMapOvr>
    <a:masterClrMapping/>
  </p:clrMapOvr>
  <p:transition>
    <p:circl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ICE?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456940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IN 2015, THE CLAN REPRISED THEIR 1977 TOUR OF THIS SUBTERRANEAN MARVEL. 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57785"/>
      </p:ext>
    </p:extLst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 DEEP TUNNEL PROJECT?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15943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93.9 LITE FM STARTS PLAYING CHRISTMAS MUSIC AT THE BEGINNING OF THIS MONTH. 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80441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857500"/>
            <a:ext cx="11734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INDUSTRIAL EDIFICATION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F85A54-2F5D-4F52-BCA7-25D491AFD9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NOVEMBER?</a:t>
            </a:r>
          </a:p>
        </p:txBody>
      </p:sp>
    </p:spTree>
    <p:extLst>
      <p:ext uri="{BB962C8B-B14F-4D97-AF65-F5344CB8AC3E}">
        <p14:creationId xmlns:p14="http://schemas.microsoft.com/office/powerpoint/2010/main" val="2479028660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latin typeface="ITC Korinna" pitchFamily="50" charset="0"/>
              </a:rPr>
              <a:t>I HAVE A LITTLE DREIDEL.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latin typeface="ITC Korinna" pitchFamily="50" charset="0"/>
              </a:rPr>
              <a:t>I MADE IT OUT OF THIS, NOT LEAD, AS IN THE ORIGINAL YIDDISH VERSION OF THE SONG.</a:t>
            </a:r>
          </a:p>
        </p:txBody>
      </p:sp>
    </p:spTree>
    <p:extLst>
      <p:ext uri="{BB962C8B-B14F-4D97-AF65-F5344CB8AC3E}">
        <p14:creationId xmlns:p14="http://schemas.microsoft.com/office/powerpoint/2010/main" val="98434656"/>
      </p:ext>
    </p:extLst>
  </p:cSld>
  <p:clrMapOvr>
    <a:masterClrMapping/>
  </p:clrMapOvr>
  <p:transition>
    <p:circl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CLAY?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0979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SURPRISING COMBO MADE A MUSIC VIDEO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FOR THEIR DUET OF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PEACE ON EARTH/LITTLE DRUMMER BOY.</a:t>
            </a:r>
          </a:p>
        </p:txBody>
      </p:sp>
    </p:spTree>
    <p:extLst>
      <p:ext uri="{BB962C8B-B14F-4D97-AF65-F5344CB8AC3E}">
        <p14:creationId xmlns:p14="http://schemas.microsoft.com/office/powerpoint/2010/main" val="3052983769"/>
      </p:ext>
    </p:extLst>
  </p:cSld>
  <p:clrMapOvr>
    <a:masterClrMapping/>
  </p:clrMapOvr>
  <p:transition>
    <p:circl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WERE BING CROSBY AND DAVID BOWIE?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44363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HE IS KNOWN TO  CROON, “HAVE YOURSELF A MERRY LITTLE ADAM,” NO MATTER THE SEASON.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289081"/>
      </p:ext>
    </p:extLst>
  </p:cSld>
  <p:clrMapOvr>
    <a:masterClrMapping/>
  </p:clrMapOvr>
  <p:transition>
    <p:circl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 ADAM MORAN?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05697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A CAPELLA GROUP IS KNOWN ACROSS THE INTERNET FOR THEIR CHANUKKAH-THEMED SONG PARODIES.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63857"/>
      </p:ext>
    </p:extLst>
  </p:cSld>
  <p:clrMapOvr>
    <a:masterClrMapping/>
  </p:clrMapOvr>
  <p:transition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ARE SIX13?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160222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SNL ALUM WROTE THREE VERSIONS OF THE SONG WHOSE TITLE MATCHES THIS CATEGORY.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89731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SOUNDS OF THE SEASON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1D01AC-88BD-4C45-AF59-DCF86856C0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ADAM SANDLER?</a:t>
            </a:r>
          </a:p>
        </p:txBody>
      </p:sp>
    </p:spTree>
    <p:extLst>
      <p:ext uri="{BB962C8B-B14F-4D97-AF65-F5344CB8AC3E}">
        <p14:creationId xmlns:p14="http://schemas.microsoft.com/office/powerpoint/2010/main" val="139114221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SPINNING TOP HAS FOUR SIDES WITH THE LETTERS NUN, GIMMEL, HAY, AND SHIN – OR PAY, IF YOU’RE IN ISRAEL.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669179"/>
      </p:ext>
    </p:extLst>
  </p:cSld>
  <p:clrMapOvr>
    <a:masterClrMapping/>
  </p:clrMapOvr>
  <p:transition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A DREIDEL?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691121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 TRADITIONAL, HEBREW NAME FOR A MONETARY HANUKKAH GIFT.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45688"/>
      </p:ext>
    </p:extLst>
  </p:cSld>
  <p:clrMapOvr>
    <a:masterClrMapping/>
  </p:clrMapOvr>
  <p:transition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GELT?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344191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IS HELPER CANDLE IS USED TO LIGHT THE REST OF THE CANDLES ON THE MENORAH.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71311"/>
      </p:ext>
    </p:extLst>
  </p:cSld>
  <p:clrMapOvr>
    <a:masterClrMapping/>
  </p:clrMapOvr>
  <p:transition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 SHAMASH?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908288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THEY MAY LOOK LIKE  JELLY DONUTS,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BUT THESE DEEP FRIED HANUKKAH TREATS ARE CALLED THIS.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18069"/>
      </p:ext>
    </p:extLst>
  </p:cSld>
  <p:clrMapOvr>
    <a:masterClrMapping/>
  </p:clrMapOvr>
  <p:transition>
    <p:circl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ARE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SUFGANYOT?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72515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EVERY YEAR, WE ARE GIFTED AT LEAST ONE OF THESE ORNAMENTS FOR OUR CHRISTMAS TREE.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230725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8 CRAZY NIGHTS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1B1598-FC82-4067-9127-A960226C4E1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9BB8678A-E138-414A-AFC2-598B08B862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A STAR OF DAVID?</a:t>
            </a:r>
          </a:p>
        </p:txBody>
      </p:sp>
    </p:spTree>
    <p:extLst>
      <p:ext uri="{BB962C8B-B14F-4D97-AF65-F5344CB8AC3E}">
        <p14:creationId xmlns:p14="http://schemas.microsoft.com/office/powerpoint/2010/main" val="3886578251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4B2E5DC-2AE9-4F64-B6C0-2C223B322A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MADE FROM SHREDDED POTATOES FRIED IN OIL, THESE ARE TRADITIONALLY SERVED WITH APPLESAUCE OR SOUR CREAM.</a:t>
            </a:r>
            <a:endParaRPr lang="en-US" sz="60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531997"/>
      </p:ext>
    </p:extLst>
  </p:cSld>
  <p:clrMapOvr>
    <a:masterClrMapping/>
  </p:clrMapOvr>
  <p:transition>
    <p:circl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A37C587E-9114-4840-BDFC-9C9EDCB144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ARE LATKES?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6193"/>
      </p:ext>
    </p:extLst>
  </p:cSld>
  <p:clrMapOvr>
    <a:masterClrMapping/>
  </p:clrMapOvr>
  <p:transition>
    <p:push dir="u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05ADE43-DF0F-4933-BCF4-2394CBB7FF3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THIS SOUND TRADITIONALLY SIGNALS THE START OF CHRISTMAS DINNER.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596800"/>
      </p:ext>
    </p:extLst>
  </p:cSld>
  <p:clrMapOvr>
    <a:masterClrMapping/>
  </p:clrMapOvr>
  <p:transition>
    <p:circl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125391BF-9AF5-4C4B-B13E-78E276B1F8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 SMOKE ALARM?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448219"/>
      </p:ext>
    </p:extLst>
  </p:cSld>
  <p:clrMapOvr>
    <a:masterClrMapping/>
  </p:clrMapOvr>
  <p:transition>
    <p:push dir="u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2ED4A8-3E61-4701-9E8D-0F5C5FD25B2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IN OUR HOME, THE ELF ON THE SHELF SITS WITH THIS “GOOD GUY.”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077430"/>
      </p:ext>
    </p:extLst>
  </p:cSld>
  <p:clrMapOvr>
    <a:masterClrMapping/>
  </p:clrMapOvr>
  <p:transition>
    <p:circl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3BFB1426-9F56-4EF4-91C8-55D890795F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WHO IS THE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MENSCH ON A BENCH?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75574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05B800-1AEC-4240-B7D5-D3A41D2F8B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IN 2007, THE MORANS CONSTRUCTED A GINGERBREAD HOUSE VERSION OF THIS CHICAGO FIRE SURVIVOR.</a:t>
            </a:r>
            <a:endParaRPr lang="en-US" sz="66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296442"/>
      </p:ext>
    </p:extLst>
  </p:cSld>
  <p:clrMapOvr>
    <a:masterClrMapping/>
  </p:clrMapOvr>
  <p:transition>
    <p:circl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 action="ppaction://hlinksldjump"/>
            <a:extLst>
              <a:ext uri="{FF2B5EF4-FFF2-40B4-BE49-F238E27FC236}">
                <a16:creationId xmlns:a16="http://schemas.microsoft.com/office/drawing/2014/main" id="{04DDFDA0-C3EE-48F4-BAF3-33714F81099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WHAT IS THE CHICAGO WATER TOWER?</a:t>
            </a:r>
            <a:endParaRPr lang="en-US" sz="7200" dirty="0">
              <a:latin typeface="ITC Korinna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352428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857500"/>
            <a:ext cx="8686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HOLIDAY POTPOURRI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CFEE400-E502-4949-814B-00748742983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190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/>
      </p:transition>
    </mc:Choice>
    <mc:Fallback xmlns="">
      <p:transition spd="slow">
        <p:push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C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hlinkClick r:id="rId3" action="ppaction://hlinksldjump"/>
          </p:cNvPr>
          <p:cNvSpPr/>
          <p:nvPr/>
        </p:nvSpPr>
        <p:spPr>
          <a:xfrm>
            <a:off x="11111" y="225442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25" name="Rectangle 24">
            <a:hlinkClick r:id="rId4" action="ppaction://hlinksldjump"/>
          </p:cNvPr>
          <p:cNvSpPr/>
          <p:nvPr/>
        </p:nvSpPr>
        <p:spPr>
          <a:xfrm>
            <a:off x="11112" y="340677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27" name="Rectangle 26">
            <a:hlinkClick r:id="rId5" action="ppaction://hlinksldjump"/>
          </p:cNvPr>
          <p:cNvSpPr/>
          <p:nvPr/>
        </p:nvSpPr>
        <p:spPr>
          <a:xfrm>
            <a:off x="11111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28" name="Rectangle 27">
            <a:hlinkClick r:id="rId6" action="ppaction://hlinksldjump"/>
          </p:cNvPr>
          <p:cNvSpPr/>
          <p:nvPr/>
        </p:nvSpPr>
        <p:spPr>
          <a:xfrm>
            <a:off x="11112" y="5710238"/>
            <a:ext cx="2022476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29" name="Rectangle 28">
            <a:hlinkClick r:id="rId7" action="ppaction://hlinksldjump"/>
          </p:cNvPr>
          <p:cNvSpPr/>
          <p:nvPr/>
        </p:nvSpPr>
        <p:spPr>
          <a:xfrm>
            <a:off x="8140457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0" name="Rectangle 29">
            <a:hlinkClick r:id="rId8" action="ppaction://hlinksldjump"/>
          </p:cNvPr>
          <p:cNvSpPr/>
          <p:nvPr/>
        </p:nvSpPr>
        <p:spPr>
          <a:xfrm>
            <a:off x="6108188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1" name="Rectangle 30">
            <a:hlinkClick r:id="rId9" action="ppaction://hlinksldjump"/>
          </p:cNvPr>
          <p:cNvSpPr/>
          <p:nvPr/>
        </p:nvSpPr>
        <p:spPr>
          <a:xfrm>
            <a:off x="4075912" y="5710238"/>
            <a:ext cx="2020089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2" name="Rectangle 31">
            <a:hlinkClick r:id="rId10" action="ppaction://hlinksldjump"/>
          </p:cNvPr>
          <p:cNvSpPr/>
          <p:nvPr/>
        </p:nvSpPr>
        <p:spPr>
          <a:xfrm>
            <a:off x="2046278" y="5710238"/>
            <a:ext cx="2020110" cy="1147762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38" name="Rectangle 37">
            <a:hlinkClick r:id="rId11" action="ppaction://hlinksldjump"/>
          </p:cNvPr>
          <p:cNvSpPr/>
          <p:nvPr/>
        </p:nvSpPr>
        <p:spPr>
          <a:xfrm>
            <a:off x="2045565" y="455850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39" name="Rectangle 38">
            <a:hlinkClick r:id="rId12" action="ppaction://hlinksldjump"/>
          </p:cNvPr>
          <p:cNvSpPr/>
          <p:nvPr/>
        </p:nvSpPr>
        <p:spPr>
          <a:xfrm>
            <a:off x="407362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0" name="Rectangle 39">
            <a:hlinkClick r:id="rId13" action="ppaction://hlinksldjump"/>
          </p:cNvPr>
          <p:cNvSpPr/>
          <p:nvPr/>
        </p:nvSpPr>
        <p:spPr>
          <a:xfrm>
            <a:off x="2045564" y="340895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1" name="Rectangle 40">
            <a:hlinkClick r:id="rId14" action="ppaction://hlinksldjump"/>
          </p:cNvPr>
          <p:cNvSpPr/>
          <p:nvPr/>
        </p:nvSpPr>
        <p:spPr>
          <a:xfrm>
            <a:off x="6109738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2" name="Rectangle 41">
            <a:hlinkClick r:id="rId15" action="ppaction://hlinksldjump"/>
          </p:cNvPr>
          <p:cNvSpPr/>
          <p:nvPr/>
        </p:nvSpPr>
        <p:spPr>
          <a:xfrm>
            <a:off x="4073627" y="340564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3" name="Rectangle 42">
            <a:hlinkClick r:id="rId16" action="ppaction://hlinksldjump"/>
          </p:cNvPr>
          <p:cNvSpPr/>
          <p:nvPr/>
        </p:nvSpPr>
        <p:spPr>
          <a:xfrm>
            <a:off x="2045160" y="2254824"/>
            <a:ext cx="2020824" cy="1147763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44" name="Rectangle 43">
            <a:hlinkClick r:id="rId17" action="ppaction://hlinksldjump"/>
          </p:cNvPr>
          <p:cNvSpPr/>
          <p:nvPr/>
        </p:nvSpPr>
        <p:spPr>
          <a:xfrm>
            <a:off x="6109737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45" name="Rectangle 44">
            <a:hlinkClick r:id="rId18" action="ppaction://hlinksldjump"/>
          </p:cNvPr>
          <p:cNvSpPr/>
          <p:nvPr/>
        </p:nvSpPr>
        <p:spPr>
          <a:xfrm>
            <a:off x="8140457" y="4557062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6" name="Rectangle 45">
            <a:hlinkClick r:id="rId19" action="ppaction://hlinksldjump"/>
          </p:cNvPr>
          <p:cNvSpPr/>
          <p:nvPr/>
        </p:nvSpPr>
        <p:spPr>
          <a:xfrm>
            <a:off x="10171176" y="570585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500</a:t>
            </a:r>
          </a:p>
        </p:txBody>
      </p:sp>
      <p:sp>
        <p:nvSpPr>
          <p:cNvPr id="47" name="Rectangle 46">
            <a:hlinkClick r:id="rId20" action="ppaction://hlinksldjump"/>
          </p:cNvPr>
          <p:cNvSpPr/>
          <p:nvPr/>
        </p:nvSpPr>
        <p:spPr>
          <a:xfrm>
            <a:off x="10171176" y="455274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400</a:t>
            </a:r>
          </a:p>
        </p:txBody>
      </p:sp>
      <p:sp>
        <p:nvSpPr>
          <p:cNvPr id="48" name="Rectangle 47">
            <a:hlinkClick r:id="rId21" action="ppaction://hlinksldjump"/>
          </p:cNvPr>
          <p:cNvSpPr/>
          <p:nvPr/>
        </p:nvSpPr>
        <p:spPr>
          <a:xfrm>
            <a:off x="11111" y="1110058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11111" y="-4218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  <a:cs typeface="Arial" panose="020B0604020202020204" pitchFamily="34" charset="0"/>
              </a:rPr>
              <a:t>CARDS OF CHRISTMUKKAH PAST</a:t>
            </a:r>
            <a:endParaRPr lang="en-U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TC Korinna" pitchFamily="50" charset="0"/>
            </a:endParaRPr>
          </a:p>
        </p:txBody>
      </p:sp>
      <p:sp>
        <p:nvSpPr>
          <p:cNvPr id="51" name="Rectangle 50">
            <a:hlinkClick r:id="rId22" action="ppaction://hlinksldjump"/>
          </p:cNvPr>
          <p:cNvSpPr/>
          <p:nvPr/>
        </p:nvSpPr>
        <p:spPr>
          <a:xfrm>
            <a:off x="2045564" y="111116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2" name="Rectangle 51">
            <a:hlinkClick r:id="rId23" action="ppaction://hlinksldjump"/>
          </p:cNvPr>
          <p:cNvSpPr/>
          <p:nvPr/>
        </p:nvSpPr>
        <p:spPr>
          <a:xfrm>
            <a:off x="4073627" y="11073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073627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INDUSTRIAL EDIFICATION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04556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D’JEW KNOW?</a:t>
            </a:r>
          </a:p>
        </p:txBody>
      </p:sp>
      <p:sp>
        <p:nvSpPr>
          <p:cNvPr id="55" name="Rectangle 54">
            <a:hlinkClick r:id="rId24" action="ppaction://hlinksldjump"/>
          </p:cNvPr>
          <p:cNvSpPr/>
          <p:nvPr/>
        </p:nvSpPr>
        <p:spPr>
          <a:xfrm>
            <a:off x="4074341" y="225318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6" name="Rectangle 55">
            <a:hlinkClick r:id="rId25" action="ppaction://hlinksldjump"/>
          </p:cNvPr>
          <p:cNvSpPr/>
          <p:nvPr/>
        </p:nvSpPr>
        <p:spPr>
          <a:xfrm>
            <a:off x="6107227" y="1113191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7" name="Rectangle 56">
            <a:hlinkClick r:id="rId26" action="ppaction://hlinksldjump"/>
          </p:cNvPr>
          <p:cNvSpPr/>
          <p:nvPr/>
        </p:nvSpPr>
        <p:spPr>
          <a:xfrm>
            <a:off x="6107227" y="225263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58" name="Rectangle 57">
            <a:hlinkClick r:id="rId27" action="ppaction://hlinksldjump"/>
          </p:cNvPr>
          <p:cNvSpPr/>
          <p:nvPr/>
        </p:nvSpPr>
        <p:spPr>
          <a:xfrm>
            <a:off x="8142467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141084" y="-43100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8 CRAZY NIGHTS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107227" y="-42609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SOUNDS OF THE SEASON</a:t>
            </a:r>
          </a:p>
        </p:txBody>
      </p:sp>
      <p:sp>
        <p:nvSpPr>
          <p:cNvPr id="61" name="Rectangle 60">
            <a:hlinkClick r:id="" action="ppaction://noaction"/>
          </p:cNvPr>
          <p:cNvSpPr/>
          <p:nvPr/>
        </p:nvSpPr>
        <p:spPr>
          <a:xfrm>
            <a:off x="10171176" y="-42646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HOLIDAY POTPOURRI</a:t>
            </a:r>
          </a:p>
        </p:txBody>
      </p:sp>
      <p:sp>
        <p:nvSpPr>
          <p:cNvPr id="62" name="Rectangle 61">
            <a:hlinkClick r:id="rId28" action="ppaction://hlinksldjump"/>
          </p:cNvPr>
          <p:cNvSpPr/>
          <p:nvPr/>
        </p:nvSpPr>
        <p:spPr>
          <a:xfrm>
            <a:off x="10171176" y="1112577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100</a:t>
            </a:r>
          </a:p>
        </p:txBody>
      </p:sp>
      <p:sp>
        <p:nvSpPr>
          <p:cNvPr id="63" name="Rectangle 62">
            <a:hlinkClick r:id="rId29" action="ppaction://hlinksldjump"/>
          </p:cNvPr>
          <p:cNvSpPr/>
          <p:nvPr/>
        </p:nvSpPr>
        <p:spPr>
          <a:xfrm>
            <a:off x="8141084" y="225446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sp>
        <p:nvSpPr>
          <p:cNvPr id="64" name="Rectangle 63">
            <a:hlinkClick r:id="rId30" action="ppaction://hlinksldjump"/>
          </p:cNvPr>
          <p:cNvSpPr/>
          <p:nvPr/>
        </p:nvSpPr>
        <p:spPr>
          <a:xfrm>
            <a:off x="8142467" y="340600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4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5" name="Rectangle 64">
            <a:hlinkClick r:id="rId31" action="ppaction://hlinksldjump"/>
          </p:cNvPr>
          <p:cNvSpPr/>
          <p:nvPr/>
        </p:nvSpPr>
        <p:spPr>
          <a:xfrm>
            <a:off x="10171176" y="3403195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300</a:t>
            </a:r>
          </a:p>
        </p:txBody>
      </p:sp>
      <p:sp>
        <p:nvSpPr>
          <p:cNvPr id="66" name="Rectangle 65">
            <a:hlinkClick r:id="rId32" action="ppaction://hlinksldjump"/>
          </p:cNvPr>
          <p:cNvSpPr/>
          <p:nvPr/>
        </p:nvSpPr>
        <p:spPr>
          <a:xfrm>
            <a:off x="10171176" y="2252844"/>
            <a:ext cx="2020824" cy="1152144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aseline="8000" dirty="0">
                <a:solidFill>
                  <a:srgbClr val="FFC000"/>
                </a:solidFill>
                <a:effectLst>
                  <a:outerShdw blurRad="38100" dist="508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$</a:t>
            </a:r>
            <a:r>
              <a:rPr lang="en-US" sz="4800" dirty="0">
                <a:solidFill>
                  <a:srgbClr val="FFC000"/>
                </a:solidFill>
                <a:effectLst>
                  <a:outerShdw blurRad="50800" dist="38100" dir="2700000" algn="tl">
                    <a:srgbClr val="000000"/>
                  </a:outerShdw>
                </a:effectLst>
                <a:latin typeface="Impact" panose="020B0806030902050204" pitchFamily="34" charset="0"/>
              </a:rPr>
              <a:t>200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-4796" y="570489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-4796" y="4552748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-26873" y="3403195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-4796" y="2262202"/>
            <a:ext cx="12268200" cy="0"/>
          </a:xfrm>
          <a:prstGeom prst="line">
            <a:avLst/>
          </a:prstGeom>
          <a:ln w="508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0" y="1113191"/>
            <a:ext cx="12268200" cy="0"/>
          </a:xfrm>
          <a:prstGeom prst="line">
            <a:avLst/>
          </a:prstGeom>
          <a:ln w="825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6097520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8134223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2180094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0161281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072128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-6625" y="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041126" y="-43100"/>
            <a:ext cx="0" cy="701040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98E76B0-3176-B342-ABDA-A19C884CA47C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8201632" y="-37769"/>
            <a:ext cx="1918213" cy="10679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 nodeType="clickPar">
                      <p:stCondLst>
                        <p:cond delay="0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 nodeType="clickPar">
                      <p:stCondLst>
                        <p:cond delay="0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 nodeType="clickPar">
                      <p:stCondLst>
                        <p:cond delay="0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animBg="1"/>
      <p:bldP spid="52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2F37C9-A021-487E-94A7-2234E5D465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TC Korinna" pitchFamily="50" charset="0"/>
              </a:rPr>
              <a:t>THE MORANS RESEMBLED THESE THREE KNUCKLEHEADS IN 2022.</a:t>
            </a:r>
            <a:endParaRPr lang="en-US" sz="7200" dirty="0">
              <a:latin typeface="ITC Korinna" pitchFamily="50" charset="0"/>
            </a:endParaRPr>
          </a:p>
        </p:txBody>
      </p:sp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4469</TotalTime>
  <Words>735</Words>
  <Application>Microsoft Office PowerPoint</Application>
  <PresentationFormat>Widescreen</PresentationFormat>
  <Paragraphs>116</Paragraphs>
  <Slides>68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73" baseType="lpstr">
      <vt:lpstr>Calibri</vt:lpstr>
      <vt:lpstr>Impact</vt:lpstr>
      <vt:lpstr>ITC Korinna</vt:lpstr>
      <vt:lpstr>Arial</vt:lpstr>
      <vt:lpstr>Office Theme</vt:lpstr>
      <vt:lpstr>PowerPoint Presentation</vt:lpstr>
      <vt:lpstr>CARDS OF CHRISTMUKKAH PAST</vt:lpstr>
      <vt:lpstr>D’JEW KNOW</vt:lpstr>
      <vt:lpstr>INDUSTRIAL EDIFICATION</vt:lpstr>
      <vt:lpstr>SOUNDS OF THE SEASON</vt:lpstr>
      <vt:lpstr>8 CRAZY NIGHTS</vt:lpstr>
      <vt:lpstr>HOLIDAY POTPOURRI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Connor</dc:creator>
  <cp:lastModifiedBy>Debra Moran</cp:lastModifiedBy>
  <cp:revision>94</cp:revision>
  <dcterms:created xsi:type="dcterms:W3CDTF">2013-04-12T01:53:39Z</dcterms:created>
  <dcterms:modified xsi:type="dcterms:W3CDTF">2023-12-06T19:03:39Z</dcterms:modified>
</cp:coreProperties>
</file>